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05394"/>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314994"/>
            <a:ext cx="9398483" cy="5543006"/>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通过 </a:t>
            </a:r>
            <a:r>
              <a:rPr lang="en-US" altLang="zh-CN" b="1" dirty="0" err="1">
                <a:solidFill>
                  <a:schemeClr val="tx1"/>
                </a:solidFill>
                <a:latin typeface="微软雅黑" panose="020B0503020204020204" pitchFamily="34" charset="-122"/>
                <a:ea typeface="微软雅黑" panose="020B0503020204020204" pitchFamily="34" charset="-122"/>
              </a:rPr>
              <a:t>attu</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间接支持 </a:t>
            </a:r>
            <a:r>
              <a:rPr lang="en-US" altLang="zh-CN" b="1" dirty="0">
                <a:solidFill>
                  <a:schemeClr val="tx1"/>
                </a:solidFill>
                <a:latin typeface="微软雅黑" panose="020B0503020204020204" pitchFamily="34" charset="-122"/>
                <a:ea typeface="微软雅黑" panose="020B0503020204020204" pitchFamily="34" charset="-122"/>
              </a:rPr>
              <a:t>Http </a:t>
            </a:r>
            <a:r>
              <a:rPr lang="en-US" altLang="zh-CN" b="1" dirty="0" err="1">
                <a:solidFill>
                  <a:schemeClr val="tx1"/>
                </a:solidFill>
                <a:latin typeface="微软雅黑" panose="020B0503020204020204" pitchFamily="34" charset="-122"/>
                <a:ea typeface="微软雅黑" panose="020B0503020204020204" pitchFamily="34" charset="-122"/>
              </a:rPr>
              <a:t>WebApi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 （个人发现）</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基于平面、线性索引</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300" b="1" dirty="0">
                <a:highlight>
                  <a:srgbClr val="FFFF00"/>
                </a:highlight>
                <a:latin typeface="微软雅黑" panose="020B0503020204020204" pitchFamily="34" charset="-122"/>
                <a:ea typeface="微软雅黑" panose="020B0503020204020204" pitchFamily="34" charset="-122"/>
              </a:rPr>
              <a:t>L2</a:t>
            </a:r>
            <a:r>
              <a:rPr lang="zh-CN" altLang="en-US" sz="2300" b="1" dirty="0">
                <a:highlight>
                  <a:srgbClr val="FFFF00"/>
                </a:highlight>
                <a:latin typeface="微软雅黑" panose="020B0503020204020204" pitchFamily="34" charset="-122"/>
                <a:ea typeface="微软雅黑" panose="020B0503020204020204" pitchFamily="34" charset="-122"/>
              </a:rPr>
              <a:t>无边界，</a:t>
            </a:r>
            <a:r>
              <a:rPr lang="en-US" altLang="zh-CN" sz="2300" b="1" dirty="0">
                <a:highlight>
                  <a:srgbClr val="FFFF00"/>
                </a:highlight>
                <a:latin typeface="微软雅黑" panose="020B0503020204020204" pitchFamily="34" charset="-122"/>
                <a:ea typeface="微软雅黑" panose="020B0503020204020204" pitchFamily="34" charset="-122"/>
              </a:rPr>
              <a:t>Cosine</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zh-CN" altLang="en-US" sz="2000" b="1" strike="sngStrike" dirty="0">
                <a:highlight>
                  <a:srgbClr val="FFFF00"/>
                </a:highlight>
                <a:latin typeface="微软雅黑" panose="020B0503020204020204" pitchFamily="34" charset="-122"/>
                <a:ea typeface="微软雅黑" panose="020B0503020204020204" pitchFamily="34" charset="-122"/>
              </a:rPr>
              <a:t>例如：</a:t>
            </a:r>
            <a:r>
              <a:rPr lang="zh-CN" altLang="en-US" sz="2000" b="1" strike="sngStrike" dirty="0">
                <a:latin typeface="微软雅黑" panose="020B0503020204020204" pitchFamily="34" charset="-122"/>
                <a:ea typeface="微软雅黑" panose="020B0503020204020204" pitchFamily="34" charset="-122"/>
              </a:rPr>
              <a:t>选取</a:t>
            </a:r>
            <a:r>
              <a:rPr lang="zh-CN" altLang="en-US" sz="20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0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000" b="1" strike="sngStrike" dirty="0">
              <a:latin typeface="微软雅黑" panose="020B0503020204020204" pitchFamily="34" charset="-122"/>
              <a:ea typeface="微软雅黑" panose="020B0503020204020204" pitchFamily="34" charset="-122"/>
            </a:endParaRPr>
          </a:p>
          <a:p>
            <a:pPr lvl="2"/>
            <a:r>
              <a:rPr lang="zh-CN" altLang="en-US" sz="2000" b="1" dirty="0">
                <a:highlight>
                  <a:srgbClr val="FFFF00"/>
                </a:highlight>
                <a:latin typeface="微软雅黑" panose="020B0503020204020204" pitchFamily="34" charset="-122"/>
                <a:ea typeface="微软雅黑" panose="020B0503020204020204" pitchFamily="34" charset="-122"/>
              </a:rPr>
              <a:t>例如：</a:t>
            </a:r>
            <a:r>
              <a:rPr lang="zh-CN" altLang="en-US" sz="2000" b="1" dirty="0">
                <a:latin typeface="微软雅黑" panose="020B0503020204020204" pitchFamily="34" charset="-122"/>
                <a:ea typeface="微软雅黑" panose="020B0503020204020204" pitchFamily="34" charset="-122"/>
              </a:rPr>
              <a:t>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a:t>
            </a:r>
            <a:r>
              <a:rPr lang="zh-CN" altLang="en-US" sz="2300" b="1" dirty="0">
                <a:highlight>
                  <a:srgbClr val="FFFF00"/>
                </a:highlight>
                <a:latin typeface="微软雅黑" panose="020B0503020204020204" pitchFamily="34" charset="-122"/>
                <a:ea typeface="微软雅黑" panose="020B0503020204020204" pitchFamily="34" charset="-122"/>
              </a:rPr>
              <a:t>距离很近</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3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基于预存向量的度，与中心点的距离的索引键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0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1"/>
            <a:r>
              <a:rPr lang="zh-CN" altLang="en-US" sz="3800" b="1" dirty="0">
                <a:solidFill>
                  <a:srgbClr val="FF0000"/>
                </a:solidFill>
                <a:latin typeface="微软雅黑" panose="020B0503020204020204" pitchFamily="34" charset="-122"/>
                <a:ea typeface="微软雅黑" panose="020B0503020204020204" pitchFamily="34" charset="-122"/>
              </a:rPr>
              <a:t>当然</a:t>
            </a:r>
            <a:r>
              <a:rPr lang="zh-CN" altLang="en-US" sz="3800" b="1" dirty="0">
                <a:solidFill>
                  <a:schemeClr val="tx1"/>
                </a:solidFill>
                <a:latin typeface="微软雅黑" panose="020B0503020204020204" pitchFamily="34" charset="-122"/>
                <a:ea typeface="微软雅黑" panose="020B0503020204020204" pitchFamily="34" charset="-122"/>
              </a:rPr>
              <a:t>制高点</a:t>
            </a:r>
            <a:r>
              <a:rPr lang="zh-CN" altLang="en-US" sz="3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008746" y="1095078"/>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7385</TotalTime>
  <Words>6683</Words>
  <Application>Microsoft Office PowerPoint</Application>
  <PresentationFormat>Widescreen</PresentationFormat>
  <Paragraphs>517</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续（个人经验）</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1104</cp:revision>
  <dcterms:created xsi:type="dcterms:W3CDTF">2023-04-24T08:38:56Z</dcterms:created>
  <dcterms:modified xsi:type="dcterms:W3CDTF">2023-05-09T14:58:54Z</dcterms:modified>
</cp:coreProperties>
</file>